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5050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00" d="100"/>
          <a:sy n="100" d="100"/>
        </p:scale>
        <p:origin x="270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3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093"/>
            <a:ext cx="5436908" cy="3908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3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26413804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148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мая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30317" y="215917"/>
            <a:ext cx="4531195" cy="2214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29 мая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28 мая до 20 ч. 29 мая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блачность, ночью и утром дождь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гроза.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9-14, порывы 15-20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10-12,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22-24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endParaRPr lang="ru-RU" altLang="ru-RU" sz="12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alt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ночь 30 мая</a:t>
            </a: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мая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мая</a:t>
            </a:r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9-14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13-15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28 мая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76097045"/>
              </p:ext>
            </p:extLst>
          </p:nvPr>
        </p:nvGraphicFramePr>
        <p:xfrm>
          <a:off x="5028643" y="4409478"/>
          <a:ext cx="4691064" cy="20480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68573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76683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0369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144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5023503" y="2775454"/>
            <a:ext cx="4676885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а: Н.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Казиева/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35766</TotalTime>
  <Words>577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5733</cp:revision>
  <cp:lastPrinted>2025-12-12T07:56:19Z</cp:lastPrinted>
  <dcterms:created xsi:type="dcterms:W3CDTF">2018-03-27T06:03:00Z</dcterms:created>
  <dcterms:modified xsi:type="dcterms:W3CDTF">2026-05-28T06:55:29Z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